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6" r:id="rId2"/>
    <p:sldId id="321" r:id="rId3"/>
    <p:sldId id="322" r:id="rId4"/>
    <p:sldId id="354" r:id="rId5"/>
    <p:sldId id="298" r:id="rId6"/>
    <p:sldId id="307" r:id="rId7"/>
    <p:sldId id="312" r:id="rId8"/>
    <p:sldId id="355" r:id="rId9"/>
    <p:sldId id="356" r:id="rId10"/>
    <p:sldId id="357" r:id="rId11"/>
    <p:sldId id="358" r:id="rId12"/>
    <p:sldId id="359" r:id="rId13"/>
    <p:sldId id="360" r:id="rId14"/>
    <p:sldId id="361" r:id="rId15"/>
    <p:sldId id="362" r:id="rId16"/>
    <p:sldId id="363" r:id="rId17"/>
    <p:sldId id="364" r:id="rId18"/>
    <p:sldId id="365" r:id="rId19"/>
    <p:sldId id="366" r:id="rId20"/>
    <p:sldId id="367" r:id="rId21"/>
    <p:sldId id="368" r:id="rId22"/>
    <p:sldId id="369" r:id="rId23"/>
    <p:sldId id="370" r:id="rId24"/>
    <p:sldId id="371" r:id="rId25"/>
    <p:sldId id="350" r:id="rId26"/>
    <p:sldId id="372" r:id="rId27"/>
    <p:sldId id="301" r:id="rId28"/>
  </p:sldIdLst>
  <p:sldSz cx="12192000" cy="6858000"/>
  <p:notesSz cx="6858000" cy="9144000"/>
  <p:embeddedFontLst>
    <p:embeddedFont>
      <p:font typeface="210 앱굴림 B" panose="02020603020101020101" pitchFamily="18" charset="-127"/>
      <p:regular r:id="rId30"/>
    </p:embeddedFont>
    <p:embeddedFont>
      <p:font typeface="210 앱굴림 L" panose="02020603020101020101" pitchFamily="18" charset="-127"/>
      <p:regular r:id="rId31"/>
    </p:embeddedFont>
    <p:embeddedFont>
      <p:font typeface="210 앱굴림 R" panose="02020603020101020101" pitchFamily="18" charset="-127"/>
      <p:regular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619213-416A-445F-BB45-16E11FFBB617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4FB26-B00D-4946-9805-867EDA0EA8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88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525F1-9D83-4D08-93BA-F73A92335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9887F6-A1DC-4A53-85CD-3C94E3C2B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2B5E6E-1678-4FAE-9927-796D932E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56D53-830A-4A71-A823-3C6EAE14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980D06-F6F1-4D46-B801-31B4563E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8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C1794-F0D1-4F12-BCE9-8A4575A97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91A77B-85F5-4399-A1DC-BA23835C2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6F8F03-139F-4B0F-83DB-6A3295B4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B48B0-2D2C-43C7-8D37-A1FCD428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A60B6-4173-4464-B431-F8BB8512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99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DF444E-D790-4C0E-A0E5-50B8615F2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6B1407-767B-48FC-A579-F38BC1409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8C0F1-73B2-4441-A6F1-42CB774E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C6C65E-BECB-4379-9AFD-3D04D7E5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C11A75-5864-416C-91B9-8DE36774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45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695A62-C0F1-4FFA-9D05-90FF0FEF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A1F661-45F2-4F22-816C-04EA95B6B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5B598E-8134-4271-B156-43BD6417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D20C48-D2D7-48E3-9489-E51A13317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54FDD9-97BB-48D6-B6BF-04A52255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4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8FD29-A0EC-4E8C-AB17-C158E270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EE446A-ADFE-4F02-8A39-EBE96F549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15AB5-F947-4A78-968F-53F4E10F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E4A51-877F-44F7-BC51-3716C9031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DC21B1-45F5-4143-95B1-4E63E24F4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252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F5481-D741-4946-A46B-F550815D7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EBFFDE-DC4D-40EF-B6E6-1F4BB52AD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CCE12E-4C82-4D90-8B18-769C427BA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98CAC2-4849-4D8D-9137-26120273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4EF7D0-EC52-4DC8-A4F7-0AB190926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D81CF-1FE9-4076-B70C-62BA69AE4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70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7B4B3-B453-4968-8413-908833045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7FA76-11C7-4DC5-86F7-9FCCF3F42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75ABA-C5FD-4D81-8F5E-38EF6AAB9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4F176A-83D8-4CB7-872B-C537F1A20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BC912B-A985-4524-AF74-B14205CF8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500B3E-113B-4AC2-A3F0-A7876A94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249BCC-2187-4286-B494-AC39F98B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701AAA-694F-4547-9A78-D1463152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588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77D8D-DD84-448D-AE72-76FE61B39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5548DE-C663-49AF-85C9-76D5A79F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68E5C4-A669-4E77-9401-F9CDDC71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D8CA2E-A6EF-4786-A150-0B96CD40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1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116E19-2F49-4487-A484-F297DEBF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42409-3D04-438E-86E7-1F300D5B7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DF2E37-DD13-4407-BF31-8F7FF0C0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5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AE5C9-E2E6-4214-ACDC-A8612950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40C6D5-04A8-4CC1-BB91-F2B7AF7DD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7B9E83-F4F1-4413-A795-195C2A39BD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1E1A7C-39E5-42BA-B0BA-DAC560C3F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62B1C-9C4E-4AB8-819C-2C53B7DF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61736-AB01-49C0-84C6-F7B9A2728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0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DA520-BCC3-4A7A-B556-4F14D6AB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8B5A08-3C5E-44F6-8237-2B6193729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0E7F4-BF90-4C1E-BD23-D61FB7A58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5ADED3-B327-441E-A419-C31BCD9E0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CAFCB6-A0EE-4CFD-8091-9B4C4DD42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8E8F9-5253-4BC3-A0DE-85B32B6AA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5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BF7116-980E-45AD-9158-9B6ECFF7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B2832F-E394-47A1-976D-AEE0D13EA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0D1872-F12E-47E1-85A8-35567743C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6FC29-B5FF-48FD-A177-5EC92022276A}" type="datetimeFigureOut">
              <a:rPr lang="ko-KR" altLang="en-US" smtClean="0"/>
              <a:t>2019-05-25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55498-1C7F-4A76-866B-F60186AF2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FDABF-DD3C-4175-828F-97107B92C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991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418" y="492442"/>
            <a:ext cx="11573164" cy="1397462"/>
          </a:xfrm>
          <a:effectLst>
            <a:outerShdw blurRad="190500" dist="317500" dir="5400000" sx="90000" sy="-19000" rotWithShape="0">
              <a:prstClr val="black">
                <a:alpha val="20000"/>
              </a:prstClr>
            </a:outerShdw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ko-KR" altLang="en-US" sz="10000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새싹교실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C010A-5F79-452A-AC78-B8A9631B11E0}"/>
              </a:ext>
            </a:extLst>
          </p:cNvPr>
          <p:cNvSpPr txBox="1"/>
          <p:nvPr/>
        </p:nvSpPr>
        <p:spPr>
          <a:xfrm>
            <a:off x="8885382" y="5288340"/>
            <a:ext cx="299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 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2019/05/22  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BE2917A-22B1-4F26-816B-E9A5BFD40A80}"/>
              </a:ext>
            </a:extLst>
          </p:cNvPr>
          <p:cNvSpPr txBox="1">
            <a:spLocks/>
          </p:cNvSpPr>
          <p:nvPr/>
        </p:nvSpPr>
        <p:spPr>
          <a:xfrm>
            <a:off x="309418" y="2484582"/>
            <a:ext cx="11573164" cy="2227811"/>
          </a:xfrm>
          <a:prstGeom prst="rect">
            <a:avLst/>
          </a:prstGeom>
          <a:effectLst>
            <a:outerShdw blurRad="190500" dist="3175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5400" dirty="0">
                <a:solidFill>
                  <a:schemeClr val="accent2">
                    <a:lumMod val="50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Week5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Pointer review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C Language (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배열과 포인터</a:t>
            </a:r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)</a:t>
            </a:r>
            <a:endParaRPr lang="ko-KR" altLang="en-US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378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초기화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0,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만 넣어도 모두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0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으로 초기화된다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Ex) a[99][99][999] = {0,};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0087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and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배열과 포인터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[] = {1,2,3};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</a:p>
          <a:p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은 사실은 첫번째 원소를 가리키는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포인터이다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주의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일반적인 변수처럼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값은 수정될 수 없다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Ex) </a:t>
            </a:r>
            <a:r>
              <a:rPr lang="en-US" altLang="ko-KR" sz="4000" dirty="0" err="1">
                <a:solidFill>
                  <a:srgbClr val="FF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4000" dirty="0">
                <a:solidFill>
                  <a:srgbClr val="FF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&amp;b; //</a:t>
            </a:r>
            <a:r>
              <a:rPr lang="ko-KR" altLang="en-US" sz="4000" dirty="0" err="1">
                <a:solidFill>
                  <a:srgbClr val="FF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에러남</a:t>
            </a:r>
            <a:r>
              <a:rPr lang="en-US" altLang="ko-KR" sz="4000" dirty="0">
                <a:solidFill>
                  <a:srgbClr val="FF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!!!</a:t>
            </a:r>
          </a:p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 외의 포인터의 연산은 먹는다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Ex)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(“%d”,*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 // 1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출력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2941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Quiz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[2]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포인터 연산을 사용하여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나타내보자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897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and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[] = {1,2,3};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은 바뀔 수 없는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포인터라고 설명했다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포인터는 당연히 포인터 변수에 저장할 수 있으므로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은 포인터에 저장할 수 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Ex) 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arrCpy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(“%d”,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arrCpy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[2]);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(“%d”,*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arrCpy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다음의 출력 결과를 예상해 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102380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과 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arrCpy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의 차이점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565136"/>
            <a:ext cx="11850255" cy="51681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과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arrCpy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차이점은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뭘까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그냥 배열과 포인터는 같은가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크기가 다르게 인식된다는 차이가 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배열의 경우 처음에 크기를 알려줬기 때문에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정적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 것을 기반으로 크기가 계산이 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배열의 주소를 저장한 포인터의 경우 그냥 일반적인 포인터 변수 인식되어서 포인터의 크기가 나온다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0765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과 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arrCpy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의 차이점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565136"/>
            <a:ext cx="11850255" cy="51681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과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arrCpy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결과를 확인해보자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38912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Quiz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565136"/>
            <a:ext cx="11850255" cy="51681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크기는 전부 다를까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다음의 결과를 확인해보자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 </a:t>
            </a:r>
          </a:p>
          <a:p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(char*)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(int*)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(long*)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(float*)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(double*)</a:t>
            </a: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 같을 것이다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 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32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비트 운영체제 포인터 크기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=&gt;4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바이트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(32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비트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동일</a:t>
            </a:r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64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비트 운영체제 포인터 크기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=&gt;8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바이트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(64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비트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 동일</a:t>
            </a:r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1351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and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2. arr2[][]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{1,	2,	3,	4},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{5,	6,	7,	8},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{9,	10,	11,	12},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배열은 그럼 더블 포인터에 복사하여 이용할 수 있을까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Ex) int**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arr2;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(“%d”,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[1][2]); 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안된다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19440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and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그러면 어떻게 이중 포인터에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배열을 저장할 수 있을까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좀 더 다른 방법을 생각해보자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그러기 위해서 배열 포인터와 포인터 배열에 대해 알아보자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76787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and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 포인터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int (*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열의 크기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배열들을 가리키는 포인터들을 저장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배열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int *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저장할 포인터의 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포인터들을 저장하기 위한 배열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Ex) int *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[] = {&amp;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a,&amp;b,&amp;c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}; </a:t>
            </a:r>
          </a:p>
        </p:txBody>
      </p:sp>
    </p:spTree>
    <p:extLst>
      <p:ext uri="{BB962C8B-B14F-4D97-AF65-F5344CB8AC3E}">
        <p14:creationId xmlns:p14="http://schemas.microsoft.com/office/powerpoint/2010/main" val="2865020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1027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and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이차원 배열을 배열 포인터에 저장해보자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(*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)[</a:t>
            </a:r>
            <a:r>
              <a:rPr lang="en-US" altLang="ko-KR" dirty="0">
                <a:solidFill>
                  <a:srgbClr val="FF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4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 = arr2;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주의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저장할 배열과 배열 포인터의 </a:t>
            </a:r>
            <a:r>
              <a:rPr lang="ko-KR" altLang="en-US" sz="4000" dirty="0">
                <a:solidFill>
                  <a:srgbClr val="FF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열의 크기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 같아야 한다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5397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Quiz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(arr2)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와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arrPtr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차이는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복사된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arrPtr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 배열처럼 생각하고 사용해보자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Ex)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arrPtr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[1][2]</a:t>
            </a:r>
          </a:p>
        </p:txBody>
      </p:sp>
    </p:spTree>
    <p:extLst>
      <p:ext uri="{BB962C8B-B14F-4D97-AF65-F5344CB8AC3E}">
        <p14:creationId xmlns:p14="http://schemas.microsoft.com/office/powerpoint/2010/main" val="230848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Dynamic Allocation 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배열의 한계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배열은 정적이다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 </a:t>
            </a: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</a:t>
            </a:r>
            <a:r>
              <a:rPr lang="ko-KR" altLang="en-US" sz="4000" dirty="0">
                <a:solidFill>
                  <a:srgbClr val="FF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];//Error!!!</a:t>
            </a:r>
          </a:p>
          <a:p>
            <a:pPr marL="742950" indent="-742950">
              <a:buAutoNum type="arabicPeriod" startAt="2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동적으로 사용하려면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malloc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하자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 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int*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newArr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(int*)malloc(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(int)*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malloc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 사용하려면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#include &lt;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stdlib.h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&gt;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상단에 해줘야 한다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25138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Dynamic Allocation 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malloc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한 것을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배열처럼 사용하려면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pPr marL="742950" indent="-742950">
              <a:buAutoNum type="alphaLcPeriod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double pointer &lt;=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배열의 세로축 할당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int** arr2 = malloc(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(int*)*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세로 크기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b. arr2[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 가로축 할당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for(int 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=0;i&lt;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세로 크기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++){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arr2[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 = malloc(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(int) *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가로 크기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241722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Dynamic Allocation 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1" y="1690688"/>
            <a:ext cx="12192000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마지막으로 동적할당을 해줬으면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free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하는 것을 잊지 말자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free(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해제할 주소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34151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284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포인터 실습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0" y="1505527"/>
            <a:ext cx="12201237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1. 	2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배열 </a:t>
            </a:r>
            <a:r>
              <a:rPr lang="ko-KR" alt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익숙해지기</a:t>
            </a:r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 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[3][1];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a.	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 배열의 가로 크기를 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사용하여 구해보자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742950" indent="-742950">
              <a:buAutoNum type="alphaLcPeriod" startAt="2"/>
            </a:pP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 배열의 세로 크기를 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사용하여 구해보자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742950" indent="-742950">
              <a:buAutoNum type="alphaLcPeriod" startAt="2"/>
            </a:pPr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Hint)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가로축의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이용하자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 &lt;= 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[0]);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이용</a:t>
            </a:r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1056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284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답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72837" y="1505527"/>
            <a:ext cx="11328400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[0]) = 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(int) *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가로크기</a:t>
            </a:r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따라서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가로크기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 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[0])/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(int);</a:t>
            </a:r>
          </a:p>
          <a:p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 = 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(int) *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가로크기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세로크기</a:t>
            </a:r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따라서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세로크기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 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)/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arr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[0]);</a:t>
            </a:r>
          </a:p>
        </p:txBody>
      </p:sp>
    </p:spTree>
    <p:extLst>
      <p:ext uri="{BB962C8B-B14F-4D97-AF65-F5344CB8AC3E}">
        <p14:creationId xmlns:p14="http://schemas.microsoft.com/office/powerpoint/2010/main" val="12444888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Next Week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1" y="1690687"/>
            <a:ext cx="11298037" cy="29899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문자열의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“ ”, ‘ ’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차이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사용자 정의 자료형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벡터 만들어 보기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구조체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구조체와 포인터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문자열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typedef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5068536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4770603"/>
            <a:ext cx="10973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431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&amp;: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주소 연산자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pointer: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주소를 저장하는 곳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73556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232977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주소는 그냥 정수인데 왜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형에 저장하지 않고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 저장할까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742950" indent="-742950">
              <a:buAutoNum type="arabicPeriod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어떻게 쓸지 모른다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742950" indent="-742950">
              <a:buAutoNum type="arabicPeriod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 메모리로부터 몇 바이트를 쓸지 모른다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4069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 Programming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357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할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810327"/>
            <a:ext cx="10515600" cy="42487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Double Pointer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Array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Pointer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and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Array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How to use Pointer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Dynamic Allocation</a:t>
            </a:r>
          </a:p>
        </p:txBody>
      </p:sp>
    </p:spTree>
    <p:extLst>
      <p:ext uri="{BB962C8B-B14F-4D97-AF65-F5344CB8AC3E}">
        <p14:creationId xmlns:p14="http://schemas.microsoft.com/office/powerpoint/2010/main" val="1242786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Double Pointer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저장하면 특정 메모리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주소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 저장될 것이다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그러면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메모리 주소를 저장 위한 자료형은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Double Pointer!</a:t>
            </a:r>
          </a:p>
        </p:txBody>
      </p:sp>
    </p:spTree>
    <p:extLst>
      <p:ext uri="{BB962C8B-B14F-4D97-AF65-F5344CB8AC3E}">
        <p14:creationId xmlns:p14="http://schemas.microsoft.com/office/powerpoint/2010/main" val="3198185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170872" y="1560946"/>
            <a:ext cx="11850255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같은 형태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값을 여러 번 저장하고 싶을 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86012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41745" y="1690688"/>
            <a:ext cx="11850255" cy="49876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1.	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a[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2.	2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	a[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행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</a:p>
          <a:p>
            <a:pPr marL="742950" indent="-742950">
              <a:buAutoNum type="arabicPeriod" startAt="3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3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a[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높이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행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n.	n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차원 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48195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558</Words>
  <Application>Microsoft Office PowerPoint</Application>
  <PresentationFormat>와이드스크린</PresentationFormat>
  <Paragraphs>145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Arial</vt:lpstr>
      <vt:lpstr>210 앱굴림 B</vt:lpstr>
      <vt:lpstr>맑은 고딕</vt:lpstr>
      <vt:lpstr>210 앱굴림 L</vt:lpstr>
      <vt:lpstr>210 앱굴림 R</vt:lpstr>
      <vt:lpstr>Office 테마</vt:lpstr>
      <vt:lpstr>새싹교실</vt:lpstr>
      <vt:lpstr>Review</vt:lpstr>
      <vt:lpstr>Review</vt:lpstr>
      <vt:lpstr>Review</vt:lpstr>
      <vt:lpstr>C Programming</vt:lpstr>
      <vt:lpstr>오늘 할 것</vt:lpstr>
      <vt:lpstr>Double Pointer</vt:lpstr>
      <vt:lpstr>Array</vt:lpstr>
      <vt:lpstr>Array</vt:lpstr>
      <vt:lpstr>Array 초기화</vt:lpstr>
      <vt:lpstr>Pointer and Array</vt:lpstr>
      <vt:lpstr>Quiz</vt:lpstr>
      <vt:lpstr>Pointer and Array</vt:lpstr>
      <vt:lpstr>arr과 arrCpy의 차이점</vt:lpstr>
      <vt:lpstr>arr과 arrCpy의 차이점</vt:lpstr>
      <vt:lpstr>Quiz</vt:lpstr>
      <vt:lpstr>Pointer and Array</vt:lpstr>
      <vt:lpstr>Pointer and Array</vt:lpstr>
      <vt:lpstr>Pointer and Array</vt:lpstr>
      <vt:lpstr>Pointer and Array</vt:lpstr>
      <vt:lpstr>Quiz</vt:lpstr>
      <vt:lpstr>Dynamic Allocation Intro</vt:lpstr>
      <vt:lpstr>Dynamic Allocation </vt:lpstr>
      <vt:lpstr>Dynamic Allocation </vt:lpstr>
      <vt:lpstr>포인터 실습</vt:lpstr>
      <vt:lpstr>답</vt:lpstr>
      <vt:lpstr>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주형 고</dc:creator>
  <cp:lastModifiedBy>주형 고</cp:lastModifiedBy>
  <cp:revision>1534</cp:revision>
  <dcterms:created xsi:type="dcterms:W3CDTF">2019-03-22T01:10:12Z</dcterms:created>
  <dcterms:modified xsi:type="dcterms:W3CDTF">2019-05-25T13:02:44Z</dcterms:modified>
</cp:coreProperties>
</file>

<file path=docProps/thumbnail.jpeg>
</file>